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73" r:id="rId4"/>
    <p:sldId id="263" r:id="rId5"/>
    <p:sldId id="259" r:id="rId6"/>
    <p:sldId id="260" r:id="rId7"/>
    <p:sldId id="261" r:id="rId8"/>
    <p:sldId id="262" r:id="rId9"/>
    <p:sldId id="274" r:id="rId10"/>
    <p:sldId id="269" r:id="rId11"/>
    <p:sldId id="270" r:id="rId12"/>
    <p:sldId id="271" r:id="rId13"/>
    <p:sldId id="264" r:id="rId14"/>
    <p:sldId id="265" r:id="rId15"/>
    <p:sldId id="266" r:id="rId16"/>
    <p:sldId id="267" r:id="rId17"/>
    <p:sldId id="268" r:id="rId18"/>
    <p:sldId id="272" r:id="rId19"/>
    <p:sldId id="279" r:id="rId20"/>
    <p:sldId id="283" r:id="rId21"/>
    <p:sldId id="284" r:id="rId22"/>
    <p:sldId id="288" r:id="rId23"/>
    <p:sldId id="285" r:id="rId24"/>
    <p:sldId id="286" r:id="rId25"/>
    <p:sldId id="289" r:id="rId26"/>
    <p:sldId id="290" r:id="rId27"/>
    <p:sldId id="275" r:id="rId28"/>
    <p:sldId id="276" r:id="rId29"/>
    <p:sldId id="280" r:id="rId30"/>
    <p:sldId id="277" r:id="rId31"/>
    <p:sldId id="281" r:id="rId32"/>
    <p:sldId id="278" r:id="rId33"/>
    <p:sldId id="282" r:id="rId34"/>
    <p:sldId id="28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D3F3C4-095B-49C7-B1E9-E024B9D07EBA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E98257-D18F-4E91-A35D-D9CCD821E9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ekalka.pp.ru/old/answer_old_14.html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58200" cy="1222375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Arial Black" pitchFamily="34" charset="0"/>
              </a:rPr>
              <a:t>Турнир юных математиков</a:t>
            </a:r>
            <a:endParaRPr lang="ru-RU" sz="4800" b="1" i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458200" cy="914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5 классе</a:t>
            </a:r>
            <a:endParaRPr lang="ru-RU" sz="3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67544" y="4149080"/>
            <a:ext cx="8458200" cy="1058416"/>
          </a:xfrm>
          <a:prstGeom prst="rect">
            <a:avLst/>
          </a:prstGeom>
        </p:spPr>
        <p:txBody>
          <a:bodyPr vert="horz" anchor="b">
            <a:normAutofit fontScale="70000" lnSpcReduction="20000"/>
          </a:bodyPr>
          <a:lstStyle/>
          <a:p>
            <a:pPr algn="r"/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Подготовила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учитель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математики </a:t>
            </a:r>
          </a:p>
          <a:p>
            <a:pPr algn="r"/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ОШ №9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I-III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ступеней г.Феодосии</a:t>
            </a:r>
          </a:p>
          <a:p>
            <a:pPr algn="r"/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Рябинина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Е.А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1874837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</a:t>
            </a:r>
            <a:endParaRPr lang="ru-RU" sz="7200" dirty="0" smtClean="0">
              <a:latin typeface="Comic Sans MS" pitchFamily="66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Comic Sans MS" pitchFamily="66" charset="0"/>
              </a:rPr>
              <a:t>Математическая пауза</a:t>
            </a:r>
            <a:endParaRPr lang="ru-RU" sz="66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Математическая пауза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340768"/>
            <a:ext cx="8587680" cy="5112568"/>
          </a:xfrm>
        </p:spPr>
        <p:txBody>
          <a:bodyPr>
            <a:normAutofit lnSpcReduction="10000"/>
          </a:bodyPr>
          <a:lstStyle/>
          <a:p>
            <a:r>
              <a:rPr lang="ru-RU" sz="3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Знаете ли вы, что Шарль Перро, автор «Красной Шапочки», написал сказку «Любовь циркуля и линейки»?</a:t>
            </a:r>
          </a:p>
          <a:p>
            <a:r>
              <a:rPr lang="ru-RU" sz="3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Знаете ли вы, что Наполеон Бонапарт писал математические труды и один геометрический факт называется «Задача Наполеона»?</a:t>
            </a:r>
          </a:p>
          <a:p>
            <a:r>
              <a:rPr lang="ru-RU" sz="3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Знаете ли вы, что Л. Н. Толстой, автор романа «Война и мир», писал учебники для начальной школы и, в частности, учебник арифметики?</a:t>
            </a:r>
          </a:p>
          <a:p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Математическая пауза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340768"/>
            <a:ext cx="8587680" cy="51125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Знаете ли вы, что английская королева, прочитав книгу Льюиса Кэрролла «Алиса в Стране чудес», так заинтересовалась ею, что приказала принести ей все книги этого писателя, но была разочарована, потому что в других книгах были математические формулы?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Знаете ли вы, что великий русский поэт М. Ю. Лермонтов интересовался математикой и мог до поздней ночи решать какую-нибудь математическую задачу?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1874837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</a:t>
            </a:r>
            <a:endParaRPr lang="ru-RU" sz="7200" dirty="0" smtClean="0">
              <a:latin typeface="Comic Sans MS" pitchFamily="66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Comic Sans MS" pitchFamily="66" charset="0"/>
              </a:rPr>
              <a:t>Конкурс капитанов</a:t>
            </a:r>
            <a:endParaRPr lang="ru-RU" sz="72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смекалку и внимание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 дереве сидели 6 уток. Сделав один выстрел, охотник попал в двух из них.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уток осталось на дереве?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3861048"/>
            <a:ext cx="3240360" cy="2088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Ни одной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на смекалку и внимание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 корзине было 5 яблок. Как их разделить между пятью друзьями так, чтобы одно яблоко осталось в корзине?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3861048"/>
            <a:ext cx="7848872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Одному из друзей следует отдать яблоко в корзине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на скорость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У портнихи есть кусок ткани длиной 18м. Каждый день она отрезает по 3м. На какой день портниха отрежет последний кусок ткани?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2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3861048"/>
            <a:ext cx="7848872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На пятый день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Задач на скорость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весит щука, если две щуки весят столько же, сколько одна щука и 4,5 кг?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2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3861048"/>
            <a:ext cx="7848872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4,5 кг</a:t>
            </a:r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1874837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</a:t>
            </a:r>
            <a:endParaRPr lang="ru-RU" sz="7200" dirty="0" smtClean="0">
              <a:latin typeface="Comic Sans MS" pitchFamily="66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Comic Sans MS" pitchFamily="66" charset="0"/>
              </a:rPr>
              <a:t>Игра со зрителями</a:t>
            </a:r>
            <a:endParaRPr lang="ru-RU" sz="66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со зрителями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58768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Однажды в классе пропал мел. Учитель решил выяснить кто же решился на такой дерзкий поступок. Выяснилось, что мел спрятали или умный 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Смекалкин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или хитрый 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Нехотелкин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или веселый 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Игралкин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 Учитель выяснил, что тот, кто взял мел был отличником. Каждый из трёх подозреваемых сделал по два утверждения: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Двое из подозреваемых сказали правду и только один из них не был отличником. Кто же спрятал мел?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5445224"/>
            <a:ext cx="3096344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Смекалкин</a:t>
            </a:r>
            <a:endParaRPr lang="ru-RU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140968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Смекалкин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: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Я не отличник.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Я не брал мел.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3140968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Нехотелкин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: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Я отличник.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Я не брал мел.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3640" y="3140969"/>
            <a:ext cx="2916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Игралкин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: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Я не отличник.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Отличник брал мел.</a:t>
            </a:r>
            <a:b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1874837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</a:t>
            </a:r>
            <a:endParaRPr lang="ru-RU" sz="7200" dirty="0" smtClean="0">
              <a:latin typeface="Comic Sans MS" pitchFamily="66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446712" cy="412392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Comic Sans MS" pitchFamily="66" charset="0"/>
              </a:rPr>
              <a:t>Представления команд</a:t>
            </a:r>
            <a:endParaRPr lang="ru-RU" sz="72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со зрителями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58768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Натали надо испечь яблочный пирог. Обычных часов у нее нет, но есть двое песочных часов. Одни рассчитаны на 7 минут , другие - на 11 минут.</a:t>
            </a:r>
            <a:b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Как ей точно отмерить 15 минут, необходимых для приготовления пирога?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67544" y="3140968"/>
            <a:ext cx="8280920" cy="25202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Она должна их перевернуть одновременно; когда в часах №1 песок пересыплется, она должна поставить пирог в печь; </a:t>
            </a:r>
          </a:p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в часах №2 песок продолжает пересыпаться на протяжении еще 4-х минут; </a:t>
            </a:r>
          </a:p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спустя 4 минуты Натали снова переворачивает часы №2 и ждет, пока весь песок не пересыплется. </a:t>
            </a:r>
          </a:p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Итого получаем 4+11 = 15 минут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со зрителями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58768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hlinkClick r:id="rId2"/>
              </a:rPr>
              <a:t>Задача Диофанта</a:t>
            </a:r>
            <a:endParaRPr lang="ru-RU" sz="2400" b="1" i="1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Найдите три числа, которые при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попарном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сложении дают в сумме двадцать, тридцать и сорок.</a:t>
            </a:r>
            <a:r>
              <a:rPr lang="ru-RU" sz="2400" dirty="0" smtClean="0"/>
              <a:t> 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67544" y="3645024"/>
            <a:ext cx="8280920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 dirty="0" smtClean="0"/>
              <a:t> </a:t>
            </a:r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Числа 5, 15 и 25.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со зрителями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58768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Стоит дуб. На дубе 4 толстых ветки. На каждой толстой ветке по 3 ветки. На каждой из 3-х веток по 4 прутика. На каждом прутике 7 листьев.  Один из семи  - золотой. Что это такое?  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67544" y="3645024"/>
            <a:ext cx="8280920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200" b="1" dirty="0" smtClean="0"/>
              <a:t> </a:t>
            </a:r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Год, 4 времени года, 3 месяца, </a:t>
            </a:r>
          </a:p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4 недели, 7 дней, воскресенье.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со зрителями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587680" cy="144016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Что больше: сумма всех цифр или их произведение? </a:t>
            </a:r>
            <a:r>
              <a:rPr lang="ru-RU" sz="2400" dirty="0" smtClean="0"/>
              <a:t> 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827584" y="1988840"/>
            <a:ext cx="7488832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 dirty="0" smtClean="0"/>
              <a:t> </a:t>
            </a: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Сумма т.к.  </a:t>
            </a:r>
          </a:p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Произведение 0 · 1 · 2 · 3 · 4 · 5 · 6 · 7 · 9 = 0</a:t>
            </a:r>
          </a:p>
        </p:txBody>
      </p:sp>
      <p:sp>
        <p:nvSpPr>
          <p:cNvPr id="6" name="Содержимое 23"/>
          <p:cNvSpPr>
            <a:spLocks noGrp="1"/>
          </p:cNvSpPr>
          <p:nvPr>
            <p:ph sz="half" idx="1"/>
          </p:nvPr>
        </p:nvSpPr>
        <p:spPr>
          <a:xfrm>
            <a:off x="323528" y="2852936"/>
            <a:ext cx="8587680" cy="72008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яиц можно съесть натощак?</a:t>
            </a:r>
            <a:r>
              <a:rPr lang="ru-RU" sz="2400" dirty="0" smtClean="0"/>
              <a:t> 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 </a:t>
            </a:r>
            <a:r>
              <a:rPr lang="ru-RU" sz="2400" dirty="0" smtClean="0"/>
              <a:t> 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966992" y="2852936"/>
            <a:ext cx="1440160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 dirty="0" smtClean="0"/>
              <a:t> </a:t>
            </a: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Одно</a:t>
            </a:r>
          </a:p>
        </p:txBody>
      </p:sp>
      <p:sp>
        <p:nvSpPr>
          <p:cNvPr id="8" name="Содержимое 23"/>
          <p:cNvSpPr>
            <a:spLocks noGrp="1"/>
          </p:cNvSpPr>
          <p:nvPr>
            <p:ph sz="half" idx="1"/>
          </p:nvPr>
        </p:nvSpPr>
        <p:spPr>
          <a:xfrm>
            <a:off x="323528" y="3356992"/>
            <a:ext cx="8587680" cy="864096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Можно ли сделать от двух до трех сотен приседаний менее чем за одну минуту?</a:t>
            </a:r>
            <a:r>
              <a:rPr lang="ru-RU" sz="2400" dirty="0" smtClean="0"/>
              <a:t>  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 </a:t>
            </a:r>
            <a:r>
              <a:rPr lang="ru-RU" sz="2400" dirty="0" smtClean="0"/>
              <a:t> 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827584" y="4149080"/>
            <a:ext cx="7776864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 dirty="0" smtClean="0"/>
              <a:t> </a:t>
            </a: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Можно . От двух и … до трех сотен.</a:t>
            </a:r>
          </a:p>
        </p:txBody>
      </p:sp>
      <p:sp>
        <p:nvSpPr>
          <p:cNvPr id="10" name="Содержимое 23"/>
          <p:cNvSpPr>
            <a:spLocks noGrp="1"/>
          </p:cNvSpPr>
          <p:nvPr>
            <p:ph sz="half" idx="1"/>
          </p:nvPr>
        </p:nvSpPr>
        <p:spPr>
          <a:xfrm>
            <a:off x="395536" y="4725144"/>
            <a:ext cx="8587680" cy="720080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Из какой посуды не едят?</a:t>
            </a:r>
            <a:r>
              <a:rPr lang="ru-RU" sz="2400" dirty="0" smtClean="0"/>
              <a:t> 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 </a:t>
            </a:r>
            <a:r>
              <a:rPr lang="ru-RU" sz="2400" dirty="0" smtClean="0"/>
              <a:t> 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6966992" y="4725144"/>
            <a:ext cx="1853480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 dirty="0" smtClean="0"/>
              <a:t> </a:t>
            </a: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Из пустой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 build="p"/>
      <p:bldP spid="7" grpId="0"/>
      <p:bldP spid="8" grpId="0" build="p"/>
      <p:bldP spid="9" grpId="0"/>
      <p:bldP spid="10" grpId="0" build="p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со зрителями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587680" cy="12241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Вы участвуете в соревнованиях и обогнали бегуна, занимающего вторую позицию. Какую позицию вы теперь занимаете? </a:t>
            </a:r>
            <a:r>
              <a:rPr lang="ru-RU" sz="2400" dirty="0" smtClean="0"/>
              <a:t> 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67544" y="1988840"/>
            <a:ext cx="8280920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b="1" dirty="0" smtClean="0"/>
              <a:t> </a:t>
            </a:r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11560" y="2276872"/>
            <a:ext cx="7776864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Вы обогнали второго бегуна и заняли его место, так что вы теперь на второй позиции.</a:t>
            </a:r>
          </a:p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Содержимое 23"/>
          <p:cNvSpPr>
            <a:spLocks noGrp="1"/>
          </p:cNvSpPr>
          <p:nvPr>
            <p:ph sz="half" idx="1"/>
          </p:nvPr>
        </p:nvSpPr>
        <p:spPr>
          <a:xfrm>
            <a:off x="323528" y="2924944"/>
            <a:ext cx="8587680" cy="6480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Когда мы смотрим на цифру 2, а говорим 10? </a:t>
            </a:r>
            <a:r>
              <a:rPr lang="ru-RU" sz="2400" dirty="0" smtClean="0"/>
              <a:t> 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83568" y="3356992"/>
            <a:ext cx="7776864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dirty="0" smtClean="0"/>
              <a:t> 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Когда смотрим на часы, которые показывают десять минут второго.</a:t>
            </a:r>
          </a:p>
        </p:txBody>
      </p:sp>
      <p:sp>
        <p:nvSpPr>
          <p:cNvPr id="17" name="Содержимое 23"/>
          <p:cNvSpPr>
            <a:spLocks noGrp="1"/>
          </p:cNvSpPr>
          <p:nvPr>
            <p:ph sz="half" idx="1"/>
          </p:nvPr>
        </p:nvSpPr>
        <p:spPr>
          <a:xfrm>
            <a:off x="323528" y="4077072"/>
            <a:ext cx="8587680" cy="6480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раз из чертовой дюжины можно вычесть число три? </a:t>
            </a: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11560" y="5013176"/>
            <a:ext cx="7776864" cy="6480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000" dirty="0" smtClean="0"/>
              <a:t> 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Лишь один раз, первый, так как любое следующее вычитание будет производиться из меньшего числа.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build="p"/>
      <p:bldP spid="16" grpId="0"/>
      <p:bldP spid="17" grpId="0" build="p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zu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636912"/>
            <a:ext cx="2725836" cy="15516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 со зрителями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58768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Как нужно переместить "бокал" и "рюмку", переложив по две спички в каждом из них, чтобы вишенки оказались снаружи?</a:t>
            </a:r>
          </a:p>
          <a:p>
            <a:pPr>
              <a:buNone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2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4581128"/>
            <a:ext cx="8280920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200" b="1" dirty="0" smtClean="0"/>
              <a:t> </a:t>
            </a:r>
            <a:endParaRPr lang="ru-RU" sz="32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zr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4509120"/>
            <a:ext cx="2700297" cy="180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со зрителями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858768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Расположите 6 спичек так, чтобы получилось 4 треугольника. 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631234"/>
            <a:ext cx="5508104" cy="96611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67544" y="3645024"/>
            <a:ext cx="8280920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200" b="1" dirty="0" smtClean="0"/>
              <a:t> </a:t>
            </a:r>
            <a:endParaRPr lang="ru-RU" sz="3200" i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zr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1" y="2462333"/>
            <a:ext cx="3801232" cy="28685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1874837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</a:t>
            </a:r>
            <a:endParaRPr lang="ru-RU" sz="7200" dirty="0" smtClean="0">
              <a:latin typeface="Comic Sans MS" pitchFamily="66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Comic Sans MS" pitchFamily="66" charset="0"/>
              </a:rPr>
              <a:t>Домашнее задание</a:t>
            </a:r>
            <a:endParaRPr lang="ru-RU" sz="66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 задание (5-А)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Горело 7 свечей? 5 свечей погасили. Сколько свечей осталось?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3861048"/>
            <a:ext cx="7848872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7 свечей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 задание (5-Б)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Углы в 30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º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и в 50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º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имеют общую сторону. Какой угол образует биссектриса большего угла с общей стороной этих углов?</a:t>
            </a:r>
          </a:p>
          <a:p>
            <a:pPr>
              <a:buNone/>
            </a:pPr>
            <a:endParaRPr lang="ru-RU" sz="32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395536" y="3861048"/>
            <a:ext cx="6912768" cy="1368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25</a:t>
            </a:r>
            <a:r>
              <a:rPr lang="en-US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º</a:t>
            </a: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1874837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</a:t>
            </a:r>
            <a:endParaRPr lang="ru-RU" sz="7200" dirty="0" smtClean="0">
              <a:latin typeface="Comic Sans MS" pitchFamily="66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Comic Sans MS" pitchFamily="66" charset="0"/>
              </a:rPr>
              <a:t>Разминка</a:t>
            </a:r>
            <a:endParaRPr lang="ru-RU" sz="72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 задание (5-А)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 пяти дубах по пять веток. На каждой ветке по 5 яблок. С первых двух веток упало по 2 яблока, а с остальных трех веток – по 3 яблока. Сколько яблок осталось?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467544" y="4077072"/>
            <a:ext cx="7848872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Ни одного. На дубах яблоки не растут.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 задание (5-Б)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Назовите два числа у которых количество цифр равно количеству букв в их названии.</a:t>
            </a:r>
          </a:p>
          <a:p>
            <a:pPr>
              <a:buNone/>
            </a:pPr>
            <a:endParaRPr lang="ru-RU" sz="32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395536" y="3861048"/>
            <a:ext cx="6912768" cy="1368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100 – сто</a:t>
            </a:r>
          </a:p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1 000 000 - миллион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 задание (5-А)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В парке росли березы, липы и каштаны. На какое дерево сядет ворона после дождя?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3861048"/>
            <a:ext cx="7848872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На мокрое</a:t>
            </a:r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 задание (5-Б)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58768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Идут рядом два человека. Один из них отец сына другого. Как такое может быть?</a:t>
            </a:r>
          </a:p>
          <a:p>
            <a:pPr>
              <a:buNone/>
            </a:pPr>
            <a:endParaRPr lang="ru-RU" sz="3200" b="1" i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395536" y="3861048"/>
            <a:ext cx="6912768" cy="1368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Это отец и мать ребенка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1874837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</a:t>
            </a:r>
            <a:endParaRPr lang="ru-RU" sz="7200" dirty="0" smtClean="0">
              <a:latin typeface="Comic Sans MS" pitchFamily="66" charset="0"/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Comic Sans MS" pitchFamily="66" charset="0"/>
              </a:rPr>
              <a:t>Объявление итогов</a:t>
            </a:r>
            <a:endParaRPr lang="ru-RU" sz="6600" b="1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Разминка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pPr marL="596646" indent="-514350">
              <a:buNone/>
            </a:pPr>
            <a:r>
              <a:rPr lang="ru-RU" sz="4000" dirty="0" smtClean="0">
                <a:latin typeface="Comic Sans MS" pitchFamily="66" charset="0"/>
              </a:rPr>
              <a:t>	Назовите фамилию известного математика</a:t>
            </a: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635896" y="5085184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328498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Пифагор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78904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Евклид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45811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Архимед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314096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Ферма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371703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Лобачевский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4293096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Гаусс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1960" y="2780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Декарт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0" y="407707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Эйлер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072" y="350100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Гильберт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152" y="27809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Виет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2240" y="328498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Коши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0232" y="400506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Ковалевская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472514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Перельман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Разминка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280" y="1916832"/>
            <a:ext cx="3043064" cy="792088"/>
          </a:xfrm>
        </p:spPr>
        <p:txBody>
          <a:bodyPr/>
          <a:lstStyle/>
          <a:p>
            <a:pPr marL="596646" indent="-514350">
              <a:buNone/>
            </a:pPr>
            <a:r>
              <a:rPr lang="ru-RU" dirty="0" smtClean="0"/>
              <a:t>3798 +(191+202)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2948136" cy="792088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8973 + (175+27)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340768"/>
            <a:ext cx="8686800" cy="504056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>
              <a:spcBef>
                <a:spcPct val="0"/>
              </a:spcBef>
            </a:pPr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Comic Sans MS" pitchFamily="66" charset="0"/>
                <a:ea typeface="+mj-ea"/>
                <a:cs typeface="+mj-cs"/>
              </a:rPr>
              <a:t>Вычислить (удобным способом)</a:t>
            </a:r>
            <a:endParaRPr lang="ru-RU" sz="8800" b="1" cap="all" dirty="0">
              <a:solidFill>
                <a:schemeClr val="accent2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0" y="3068960"/>
            <a:ext cx="41910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3755 +(245+1131)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4590728" y="3068960"/>
            <a:ext cx="43434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3786+(8799+214)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0" y="4221088"/>
            <a:ext cx="41910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5789 +(3128-1789)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3"/>
          <p:cNvSpPr txBox="1">
            <a:spLocks/>
          </p:cNvSpPr>
          <p:nvPr/>
        </p:nvSpPr>
        <p:spPr>
          <a:xfrm>
            <a:off x="4567808" y="4221088"/>
            <a:ext cx="43434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9875 + (8213 - 5875)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952328" y="1916832"/>
            <a:ext cx="1296144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=4191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3024336" y="3068960"/>
            <a:ext cx="1296144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=5131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3096344" y="4221088"/>
            <a:ext cx="1296144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=7128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7308304" y="1916832"/>
            <a:ext cx="1584176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9175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7452320" y="3140968"/>
            <a:ext cx="1408856" cy="6480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12799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7847856" y="4293096"/>
            <a:ext cx="1296144" cy="504056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=12213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3419872" y="5085184"/>
            <a:ext cx="5328592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1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Разминка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	</a:t>
            </a:r>
            <a:r>
              <a:rPr lang="ru-RU" sz="4000" dirty="0" smtClean="0">
                <a:latin typeface="Comic Sans MS" pitchFamily="66" charset="0"/>
              </a:rPr>
              <a:t>Записать число 10 с помощью пяти двоек наибольшим числом способов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085184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2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Разминка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отрезков на рисунке?</a:t>
            </a:r>
          </a:p>
          <a:p>
            <a:pPr>
              <a:buNone/>
            </a:pPr>
            <a:endParaRPr lang="ru-RU" sz="4000" dirty="0" smtClean="0"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квадратов на рисунке?</a:t>
            </a:r>
          </a:p>
          <a:p>
            <a:endParaRPr lang="ru-RU" dirty="0"/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3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3568" y="3429000"/>
            <a:ext cx="288032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19672" y="3429000"/>
            <a:ext cx="936104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220072" y="3068960"/>
            <a:ext cx="2952328" cy="1656184"/>
          </a:xfrm>
          <a:prstGeom prst="rect">
            <a:avLst/>
          </a:prstGeom>
          <a:ln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endCxn id="10" idx="3"/>
          </p:cNvCxnSpPr>
          <p:nvPr/>
        </p:nvCxnSpPr>
        <p:spPr>
          <a:xfrm>
            <a:off x="5220072" y="3861048"/>
            <a:ext cx="2952328" cy="36004"/>
          </a:xfrm>
          <a:prstGeom prst="line">
            <a:avLst/>
          </a:prstGeom>
          <a:ln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6408204" y="3897052"/>
            <a:ext cx="1656184" cy="0"/>
          </a:xfrm>
          <a:prstGeom prst="line">
            <a:avLst/>
          </a:prstGeom>
          <a:ln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400092" y="3897052"/>
            <a:ext cx="1656184" cy="0"/>
          </a:xfrm>
          <a:prstGeom prst="line">
            <a:avLst/>
          </a:prstGeom>
          <a:ln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4725144"/>
            <a:ext cx="2880320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6 отрезков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5220072" y="4797152"/>
            <a:ext cx="2880320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8 квадратов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Разминка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110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пальцев на двух руках?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1180728"/>
          </a:xfrm>
        </p:spPr>
        <p:txBody>
          <a:bodyPr/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Сколько концов у трех палок?</a:t>
            </a:r>
            <a:endParaRPr lang="ru-RU" dirty="0"/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373216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3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9552" y="3861048"/>
            <a:ext cx="3240360" cy="2088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На двух руках -10 пальцев </a:t>
            </a:r>
          </a:p>
          <a:p>
            <a:pPr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На 10-ти руках -50 пальцев </a:t>
            </a:r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716016" y="4005064"/>
            <a:ext cx="4248472" cy="20882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У трех палок - 6 концов</a:t>
            </a:r>
          </a:p>
          <a:p>
            <a:pPr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У четырех с половиной палок - 10 концов</a:t>
            </a:r>
          </a:p>
        </p:txBody>
      </p:sp>
      <p:sp>
        <p:nvSpPr>
          <p:cNvPr id="8" name="Содержимое 23"/>
          <p:cNvSpPr txBox="1">
            <a:spLocks/>
          </p:cNvSpPr>
          <p:nvPr/>
        </p:nvSpPr>
        <p:spPr>
          <a:xfrm>
            <a:off x="323528" y="2708920"/>
            <a:ext cx="4191000" cy="11087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На десяти?</a:t>
            </a: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4644008" y="2636912"/>
            <a:ext cx="4343400" cy="11807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У четырех с половиной?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Разминка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" name="Содержимое 2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	</a:t>
            </a:r>
            <a:r>
              <a:rPr lang="ru-RU" sz="4000" dirty="0" smtClean="0">
                <a:latin typeface="Comic Sans MS" pitchFamily="66" charset="0"/>
              </a:rPr>
              <a:t>Записать число 10 с помощью пяти двоек наибольшим числом способов</a:t>
            </a: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635896" y="5085184"/>
            <a:ext cx="5508104" cy="12267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96646" lvl="0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Каждый правильный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chemeClr val="tx2"/>
                </a:solidFill>
                <a:latin typeface="Comic Sans MS" pitchFamily="66" charset="0"/>
              </a:rPr>
              <a:t>ответ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– 2 </a:t>
            </a:r>
            <a:r>
              <a:rPr lang="ru-RU" sz="2600" dirty="0" smtClean="0">
                <a:solidFill>
                  <a:schemeClr val="tx2"/>
                </a:solidFill>
                <a:latin typeface="Comic Sans MS" pitchFamily="66" charset="0"/>
              </a:rPr>
              <a:t>балла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93305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10 = 2+2+2+2+2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5976" y="393305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10 = (22+2):2-2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465313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6646" indent="-51435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10 = 2·2+2·2+2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5976" y="465313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10 = 22:2 - 2:2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381</TotalTime>
  <Words>853</Words>
  <Application>Microsoft Office PowerPoint</Application>
  <PresentationFormat>Экран (4:3)</PresentationFormat>
  <Paragraphs>181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Турнир юных математиков</vt:lpstr>
      <vt:lpstr>Представления команд</vt:lpstr>
      <vt:lpstr>Разминка</vt:lpstr>
      <vt:lpstr>Разминка </vt:lpstr>
      <vt:lpstr>Разминка </vt:lpstr>
      <vt:lpstr>Разминка </vt:lpstr>
      <vt:lpstr>Разминка </vt:lpstr>
      <vt:lpstr>Разминка </vt:lpstr>
      <vt:lpstr>Разминка </vt:lpstr>
      <vt:lpstr>Математическая пауза</vt:lpstr>
      <vt:lpstr>Математическая пауза </vt:lpstr>
      <vt:lpstr>Математическая пауза </vt:lpstr>
      <vt:lpstr>Конкурс капитанов</vt:lpstr>
      <vt:lpstr>Задачи на смекалку и внимание </vt:lpstr>
      <vt:lpstr>Задачи на смекалку и внимание </vt:lpstr>
      <vt:lpstr>Решение Задач на скорость </vt:lpstr>
      <vt:lpstr>Решение Задач на скорость  </vt:lpstr>
      <vt:lpstr>Игра со зрителями</vt:lpstr>
      <vt:lpstr>Игра со зрителями </vt:lpstr>
      <vt:lpstr>Игра со зрителями </vt:lpstr>
      <vt:lpstr>Игра со зрителями </vt:lpstr>
      <vt:lpstr>Игра со зрителями </vt:lpstr>
      <vt:lpstr>Игра со зрителями </vt:lpstr>
      <vt:lpstr>Игра со зрителями </vt:lpstr>
      <vt:lpstr>Игра со зрителями </vt:lpstr>
      <vt:lpstr>Игра со зрителями </vt:lpstr>
      <vt:lpstr>Домашнее задание</vt:lpstr>
      <vt:lpstr>Домашнее  задание (5-А) </vt:lpstr>
      <vt:lpstr>Домашнее  задание (5-Б) </vt:lpstr>
      <vt:lpstr>Домашнее  задание (5-А) </vt:lpstr>
      <vt:lpstr>Домашнее  задание (5-Б) </vt:lpstr>
      <vt:lpstr>Домашнее  задание (5-А)  </vt:lpstr>
      <vt:lpstr>Домашнее  задание (5-Б) </vt:lpstr>
      <vt:lpstr>Объявление итогов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юных математиков</dc:title>
  <dc:creator>Marina</dc:creator>
  <cp:lastModifiedBy>Marina</cp:lastModifiedBy>
  <cp:revision>128</cp:revision>
  <dcterms:created xsi:type="dcterms:W3CDTF">2013-03-12T17:39:42Z</dcterms:created>
  <dcterms:modified xsi:type="dcterms:W3CDTF">2013-03-20T15:07:40Z</dcterms:modified>
</cp:coreProperties>
</file>